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1741946d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1741946d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a2012ba8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a2012ba8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2012ba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2012ba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1741946d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1741946d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interfaces are pretty simple since want it to wokr right away. We have 2 switches one for the upbard and one for hte TM4C. We actually dont need a any devices to access hte SBC since we have a sctrip that makes our code run automatically.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1741946d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1741946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2012ba8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a2012ba8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1741946d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1741946d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a0ac072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a0ac072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b75483aa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b75483aa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1741946d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1741946d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1741946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1741946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6fc5fb9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b6fc5fb9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b75483aa2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b75483aa2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750e4b0c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750e4b0c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1741946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1741946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78c35d3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78c35d3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1741946d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1741946d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1741946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1741946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problems we encountered were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Servo weight which was encountered last semester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built in power supply that we build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J-Tag interface was a problem and finicky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SInce we build a pcb we got some soldering problems in general,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One of the problems was the pins on hte lunchpad werent making conctact with the pcb and we endded up buring the pads on hte pcb. </a:t>
            </a:r>
            <a:r>
              <a:rPr lang="en"/>
              <a:t>This</a:t>
            </a:r>
            <a:r>
              <a:rPr lang="en"/>
              <a:t> happened twice, for the second </a:t>
            </a:r>
            <a:r>
              <a:rPr lang="en"/>
              <a:t>time</a:t>
            </a:r>
            <a:r>
              <a:rPr lang="en"/>
              <a:t> we </a:t>
            </a:r>
            <a:r>
              <a:rPr lang="en"/>
              <a:t>didn't</a:t>
            </a:r>
            <a:r>
              <a:rPr lang="en"/>
              <a:t> want to switch to the old one so we just lifted up hte pin form the lunch pad and soldered directly to a via.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also had a problem with the computer vision in where we couldn’t install libraries using RealSense and OpenCV in c++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1741946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1741946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78c35d37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78c35d37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</a:t>
            </a:r>
            <a:r>
              <a:rPr lang="en"/>
              <a:t> our car is </a:t>
            </a:r>
            <a:r>
              <a:rPr lang="en"/>
              <a:t>running</a:t>
            </a:r>
            <a:r>
              <a:rPr lang="en"/>
              <a:t> </a:t>
            </a:r>
            <a:r>
              <a:rPr lang="en"/>
              <a:t>autonomously</a:t>
            </a:r>
            <a:r>
              <a:rPr lang="en"/>
              <a:t> aboividing to crash and to travel to places that it has previously visited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we get a UART data with a can position we will get into a tracking position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 after we we’re between 15 cm from the can we will perform the graving of the can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 we have PID loops for the Straight moving and the centering of the can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how the software works is hte car is moving and if it encounters any object with in 25 cm the car will turn to hte open side.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get a UART data for the can will will enter another state in where were tracking the can and will drive inFront of it using a Portion PID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when we get infront of the can will grave it and we will do this again.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draw.io/?page-id=bmrOvygRpkZ0nS_QeZaa&amp;scale=auto#G14OlQV7WbM8jJL7ZzWPQdF08A4pZMmPjn" TargetMode="External"/><Relationship Id="rId4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4sowS2fckZ4" TargetMode="External"/><Relationship Id="rId4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SHdf_Aq-Gss" TargetMode="External"/><Relationship Id="rId4" Type="http://schemas.openxmlformats.org/officeDocument/2006/relationships/image" Target="../media/image36.jpg"/><Relationship Id="rId5" Type="http://schemas.openxmlformats.org/officeDocument/2006/relationships/hyperlink" Target="http://www.youtube.com/watch?v=nBoowJNfbpI" TargetMode="External"/><Relationship Id="rId6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dfn3ybf_kZc" TargetMode="External"/><Relationship Id="rId4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Pb_iPCBAZcU" TargetMode="External"/><Relationship Id="rId4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8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87875" y="122722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 Arm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48"/>
            <a:ext cx="8123100" cy="17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Design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CECS 490B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CSULB Fall 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Bryan Linares, Thomas Nguyen, Kevin &amp; Cristian Lopez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4062600" y="169263"/>
            <a:ext cx="48958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-27713" l="9360" r="-9359" t="-4632"/>
          <a:stretch/>
        </p:blipFill>
        <p:spPr>
          <a:xfrm>
            <a:off x="5032700" y="264375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Board SBC Software Solutions: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Intel RealSense, OpenCV, Python 2.7, and </a:t>
            </a:r>
            <a:r>
              <a:rPr lang="en" sz="1400"/>
              <a:t>Bash Script on Linux 16.04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Script sets up UART permissions, and begins program on startup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General detection method is using pretrained caffemodel file,</a:t>
            </a:r>
            <a:br>
              <a:rPr lang="en" sz="1400"/>
            </a:br>
            <a:r>
              <a:rPr lang="en" sz="1400"/>
              <a:t>checks for confidence of object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OpenCV code draws a box around the object and transmits the</a:t>
            </a:r>
            <a:br>
              <a:rPr lang="en" sz="1400"/>
            </a:br>
            <a:r>
              <a:rPr lang="en" sz="1400"/>
              <a:t>center location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Image result for OpenCV"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2502">
            <a:off x="7650100" y="1086875"/>
            <a:ext cx="1220651" cy="15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41249"/>
            <a:ext cx="9144002" cy="230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5">
            <a:alphaModFix/>
          </a:blip>
          <a:srcRect b="32090" l="3410" r="-3409" t="32090"/>
          <a:stretch/>
        </p:blipFill>
        <p:spPr>
          <a:xfrm>
            <a:off x="6169400" y="289573"/>
            <a:ext cx="1847850" cy="8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39036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SBC Software Solutions Summary: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215400" y="14374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Initializes 8O1, 115200 baud UART for pin 8 &amp; 9. UART Timeout = 0.003 sec. GPIO pins as input for 5 &amp; 13. Set object classes. Define device port for Realsense Camera at 640x480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Main loop: Check active low GPIOs else run camera code. If active, transmit UART “L” or “R”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Convert RealSense frames to OpenCV matrix and create blob image at 325x325. Use blob image to detect object class (shapes).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Checks received UART for selected object ID from bluetooth. Default: Bottles/Cans. Others: Cars, Planes, People.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Draws box around shapes and checks confidence then transmit center x, y coord through UART. If no detection, coord is all 0.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11 bytes. “A” + “x coord” + “y coord” + “x+y total”</a:t>
            </a:r>
            <a:endParaRPr sz="1200"/>
          </a:p>
        </p:txBody>
      </p:sp>
      <p:pic>
        <p:nvPicPr>
          <p:cNvPr id="149" name="Google Shape;149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300" y="50250"/>
            <a:ext cx="4856104" cy="50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555600"/>
            <a:ext cx="367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SBC Software Solutions Continued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389600"/>
            <a:ext cx="3300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Visible box</a:t>
            </a:r>
            <a:r>
              <a:rPr lang="en"/>
              <a:t> and labels</a:t>
            </a:r>
            <a:r>
              <a:rPr lang="en"/>
              <a:t> and </a:t>
            </a:r>
            <a:r>
              <a:rPr lang="en"/>
              <a:t>text </a:t>
            </a:r>
            <a:r>
              <a:rPr lang="en"/>
              <a:t>dumps are for debugging purpose. (can be hidden, including video stream to increase speed)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Multiple same shapes can be detected but we only look at the first shape in the array.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Object to be detected can be changed through bluetooth (default initialized to bottle)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700" y="279600"/>
            <a:ext cx="2890556" cy="208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1700" y="2336750"/>
            <a:ext cx="3765675" cy="250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2256" y="306338"/>
            <a:ext cx="2217104" cy="203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Interfaces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139175" y="1104550"/>
            <a:ext cx="525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User interactions are minimal since the project aims to work autonomously other then turn on button and bluetooth for different object recognition.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850" y="531300"/>
            <a:ext cx="180353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b="28953" l="12939" r="10765" t="21185"/>
          <a:stretch/>
        </p:blipFill>
        <p:spPr>
          <a:xfrm>
            <a:off x="5080000" y="3019250"/>
            <a:ext cx="1639023" cy="142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Requirements and Solution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311700" y="3125825"/>
            <a:ext cx="85206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power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 Up board requires a lot of power.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Supply constant power to Up board and TM4C </a:t>
            </a:r>
            <a:r>
              <a:rPr lang="en"/>
              <a:t>Launchpad.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350" y="1057375"/>
            <a:ext cx="4691025" cy="18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Requirements and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180100" y="1163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Rechargeable Battery	 12v - 6A </a:t>
            </a:r>
            <a:r>
              <a:rPr lang="en">
                <a:solidFill>
                  <a:srgbClr val="000000"/>
                </a:solidFill>
              </a:rPr>
              <a:t> powers all motors			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Regulates Voltage from 9 to 12v and it can deliver up to 6 Amps.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Lithium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ion Samsung 25R-18650 delivers 25 Amps at 3.6V.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8-battery set can deliver up to 100 Amps at 7.2V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regulated using a buck converter module to 5V.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800" y="983875"/>
            <a:ext cx="2031549" cy="173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9841" y="2819901"/>
            <a:ext cx="1226499" cy="15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22293">
            <a:off x="5088259" y="3293538"/>
            <a:ext cx="1646211" cy="135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28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Block Diagram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175" y="889125"/>
            <a:ext cx="5982626" cy="40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97200" y="27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detection &amp; Bluetooth app </a:t>
            </a:r>
            <a:endParaRPr/>
          </a:p>
        </p:txBody>
      </p:sp>
      <p:pic>
        <p:nvPicPr>
          <p:cNvPr descr="Communication is done with Phone to HM-10 to TM4C to Intel upBoard. &#10;AppChangingTargetObjectType." id="194" name="Google Shape;194;p29" title="Object Detection with OpenCV and Bluetooth ap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0758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Airplane and Car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oling arm! We added the ability for our can picker to pick up car toys along with other objects, airplanes, and person." id="200" name="Google Shape;200;p30" title="Car Detection on top of other objec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50" y="1744450"/>
            <a:ext cx="4102350" cy="30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 title="Airplane toy detect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2" y="1744450"/>
            <a:ext cx="4102333" cy="30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490B Project" id="207" name="Google Shape;207;p31" title="Rolling Arm Intr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875" y="11988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Goal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Specification and Constraints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Functional Components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Mechanical Solutions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 Identified and Addressed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 Selection &amp;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SBC Software Solutions &amp; 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Interfaces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Requirements and Solutions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 Arm</a:t>
            </a:r>
            <a:endParaRPr/>
          </a:p>
        </p:txBody>
      </p:sp>
      <p:pic>
        <p:nvPicPr>
          <p:cNvPr descr="Computer Engineering Senior Project" id="213" name="Google Shape;213;p32" title="RollingArm 5 can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113" y="1017725"/>
            <a:ext cx="5127775" cy="38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Rolling Arm</a:t>
            </a:r>
            <a:endParaRPr b="1"/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b="0" l="0" r="18052" t="3344"/>
          <a:stretch/>
        </p:blipFill>
        <p:spPr>
          <a:xfrm>
            <a:off x="3397813" y="1017725"/>
            <a:ext cx="2348375" cy="36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 Reached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96650" y="1490800"/>
            <a:ext cx="8520600" cy="30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autonomous can picking </a:t>
            </a:r>
            <a:r>
              <a:rPr lang="en"/>
              <a:t>robot car using a camera and an arm with a claw to pick up cans and put them in a bin.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Autonomous Mobile Robot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6 DOF </a:t>
            </a:r>
            <a:r>
              <a:rPr lang="en"/>
              <a:t>axis arm programmed to pick up cans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Ability to detect cans using computer 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Balanced and stable while picking up cans.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2 </a:t>
            </a:r>
            <a:r>
              <a:rPr lang="en"/>
              <a:t>hour battery life.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Safe to operate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/>
              <a:t>Cleaner </a:t>
            </a:r>
            <a:r>
              <a:rPr lang="en"/>
              <a:t>environment</a:t>
            </a:r>
            <a:r>
              <a:rPr lang="en"/>
              <a:t> in mind.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55603">
            <a:off x="7417554" y="269715"/>
            <a:ext cx="1523118" cy="108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175" y="3787650"/>
            <a:ext cx="821800" cy="12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2999" y="2315250"/>
            <a:ext cx="2643774" cy="176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Specifications and Constraints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22625" y="1152475"/>
            <a:ext cx="3683100" cy="3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Single board computer that is capable of running a camera </a:t>
            </a:r>
            <a:endParaRPr sz="11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Microcontroller with 8 PWM pins and 1 UART input and output.</a:t>
            </a:r>
            <a:endParaRPr sz="11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Dimensions x-y 40-40 cms and height about 60 cm height</a:t>
            </a:r>
            <a:endParaRPr sz="11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Minimum of four axes of rotation for the arm. Is able to reach up to 15 centimeters. </a:t>
            </a:r>
            <a:endParaRPr sz="11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Strong servo motor to withstand weight of the arm.</a:t>
            </a:r>
            <a:endParaRPr sz="11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Able to grasp Plastic/Aluminum bottles</a:t>
            </a:r>
            <a:endParaRPr sz="11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Wood for car body to withstand 55g weight of the arm and 20g for the load.</a:t>
            </a:r>
            <a:endParaRPr sz="11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DC Motors for wheels, Speed controlled by PWM</a:t>
            </a:r>
            <a:endParaRPr sz="11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Front facing Camera to view objects, specifications give an outside range of 10 meters, inside up to 3.5m. </a:t>
            </a:r>
            <a:endParaRPr sz="11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PCB for efficiency and reproducibility</a:t>
            </a:r>
            <a:endParaRPr sz="11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realsense r200"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550" y="1037525"/>
            <a:ext cx="2074375" cy="104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ideepen rot3u"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060" y="2427797"/>
            <a:ext cx="1303750" cy="23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85059">
            <a:off x="8187522" y="4319893"/>
            <a:ext cx="703431" cy="66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60218">
            <a:off x="6623890" y="4394500"/>
            <a:ext cx="717100" cy="5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7">
            <a:alphaModFix/>
          </a:blip>
          <a:srcRect b="0" l="13993" r="0" t="13993"/>
          <a:stretch/>
        </p:blipFill>
        <p:spPr>
          <a:xfrm rot="4">
            <a:off x="7098624" y="757918"/>
            <a:ext cx="2030206" cy="124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3">
            <a:off x="6012928" y="2214636"/>
            <a:ext cx="3005966" cy="14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Components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 Realsense R200(480p30)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Ultrasonic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 UP 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 axis robotic arm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 high torque servos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DC encoder motors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TM4C123 Microcontroller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L298 H-bridge chip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</a:t>
            </a:r>
            <a:r>
              <a:rPr lang="en"/>
              <a:t>buck converter modules at 5V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Lithium Ion </a:t>
            </a:r>
            <a:r>
              <a:rPr lang="en">
                <a:solidFill>
                  <a:srgbClr val="666666"/>
                </a:solidFill>
              </a:rPr>
              <a:t>2500mAh 20A Battery</a:t>
            </a:r>
            <a:endParaRPr/>
          </a:p>
        </p:txBody>
      </p:sp>
      <p:pic>
        <p:nvPicPr>
          <p:cNvPr descr="Image result for realsense r200"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750" y="1191675"/>
            <a:ext cx="2074375" cy="104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ideepen rot3u"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410" y="536972"/>
            <a:ext cx="1303750" cy="23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09780">
            <a:off x="7550662" y="3521258"/>
            <a:ext cx="1377302" cy="134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22295">
            <a:off x="5886936" y="4019575"/>
            <a:ext cx="906784" cy="74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0674" y="2253575"/>
            <a:ext cx="1772200" cy="12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2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Mechanical Solutions</a:t>
            </a:r>
            <a:endParaRPr/>
          </a:p>
        </p:txBody>
      </p:sp>
      <p:pic>
        <p:nvPicPr>
          <p:cNvPr descr="Image result for aideepen rot3u"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225" y="673188"/>
            <a:ext cx="2911774" cy="29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700" y="3006900"/>
            <a:ext cx="1360900" cy="13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23951">
            <a:off x="4952772" y="1109673"/>
            <a:ext cx="1749507" cy="174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23996">
            <a:off x="3704888" y="2937775"/>
            <a:ext cx="1900199" cy="190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56350" y="1115875"/>
            <a:ext cx="7909500" cy="3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Aideepen ROT3U 6 axis Arm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Calibrated each individual servo(MG996R 55g).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Servos with Higher torque (ANNIMOS 20KG)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Custom 3D Printed Claw For easier Grabbing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2 Motorized Wheel on base platform 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2 55 RPM DC Motor  2  Caster Wheel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Wood Base Car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300"/>
              <a:t>Custom 3D printed Sides.</a:t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7">
            <a:alphaModFix/>
          </a:blip>
          <a:srcRect b="-27713" l="9360" r="-9359" t="-4632"/>
          <a:stretch/>
        </p:blipFill>
        <p:spPr>
          <a:xfrm>
            <a:off x="7077800" y="2781875"/>
            <a:ext cx="2327648" cy="310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8">
            <a:alphaModFix/>
          </a:blip>
          <a:srcRect b="24194" l="5490" r="-5489" t="30497"/>
          <a:stretch/>
        </p:blipFill>
        <p:spPr>
          <a:xfrm>
            <a:off x="6460725" y="746925"/>
            <a:ext cx="2893203" cy="233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Identified and Addressed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017725"/>
            <a:ext cx="8520600" cy="4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r>
              <a:rPr lang="en" sz="1200">
                <a:solidFill>
                  <a:srgbClr val="434343"/>
                </a:solidFill>
              </a:rPr>
              <a:t>Servo Torque limited to 10 kg/cm at 5V.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	MCU Software with UltraSonic Sensors. SBC Software compatiblity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	Built in buck Power supply, </a:t>
            </a: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did not work, had to solder one onto the board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	JTAG interface circuit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	Soldering issues, </a:t>
            </a: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the pins bridging and board not behaving like we expect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	Collisions at corners, added switches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	Detecting cans by computer vision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High speed motors would not operate constantly at required speeds, </a:t>
            </a:r>
            <a:r>
              <a:rPr lang="en" sz="11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were too fast and weren’t reliable to reach cans</a:t>
            </a:r>
            <a:endParaRPr sz="1200">
              <a:solidFill>
                <a:srgbClr val="434343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Major Improvement needed: Improve image recognition speed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	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	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Selection and Development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64246"/>
            <a:ext cx="555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Intel </a:t>
            </a:r>
            <a:r>
              <a:rPr b="1" lang="en" sz="1300"/>
              <a:t>UP-Board SBC over other SBC like Raspberry Pi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For full compatibility with intel camera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Necessary power to process camera data; Atom x5-z8350 Processor 1.92 GHz CPU, 4GB RAM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Onboard memory so less worry about corrupt SD card; 32GB+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Shares similar external pin count and layout as Raspberry Pi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Professional and Industrial use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Aideepen ROT3U arm used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Six possible axis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TM4C123G, hardware features used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48 pins( Motor direction, UltraSonics)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2 UARTS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8 PWM pins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0979">
            <a:off x="7705699" y="3704350"/>
            <a:ext cx="854249" cy="11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5283">
            <a:off x="5920725" y="1343075"/>
            <a:ext cx="2259952" cy="21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159300" y="836150"/>
            <a:ext cx="3999900" cy="41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 PWMs are used to controlled the arm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 </a:t>
            </a:r>
            <a:r>
              <a:rPr lang="en"/>
              <a:t>Functions</a:t>
            </a:r>
            <a:r>
              <a:rPr lang="en"/>
              <a:t> are created to ease the control of arm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</a:t>
            </a:r>
            <a:r>
              <a:rPr lang="en"/>
              <a:t>Functions </a:t>
            </a:r>
            <a:r>
              <a:rPr lang="en"/>
              <a:t>are created to grab a can and put away a can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Once we get a UART signal Arm attempts to grab can and puts it away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Sensors are Used to check when we are in front of the can or when we have </a:t>
            </a:r>
            <a:r>
              <a:rPr lang="en"/>
              <a:t>approached</a:t>
            </a:r>
            <a:r>
              <a:rPr lang="en"/>
              <a:t> a wall and send interrupt</a:t>
            </a:r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184500" y="22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Software Solution</a:t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200" y="924050"/>
            <a:ext cx="4935124" cy="36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